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após negra noite </a:t>
            </a:r>
          </a:p>
          <a:p>
            <a:r>
              <a:rPr lang="pt-BR" dirty="0"/>
              <a:t>a aurora matinal; </a:t>
            </a:r>
          </a:p>
          <a:p>
            <a:r>
              <a:rPr lang="pt-BR" dirty="0"/>
              <a:t>Fica o céu mais brilhante </a:t>
            </a:r>
          </a:p>
          <a:p>
            <a:r>
              <a:rPr lang="pt-BR" dirty="0"/>
              <a:t>após o temporal! </a:t>
            </a:r>
          </a:p>
        </p:txBody>
      </p:sp>
    </p:spTree>
    <p:extLst>
      <p:ext uri="{BB962C8B-B14F-4D97-AF65-F5344CB8AC3E}">
        <p14:creationId xmlns:p14="http://schemas.microsoft.com/office/powerpoint/2010/main" val="1209314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esperança não percas, </a:t>
            </a:r>
          </a:p>
          <a:p>
            <a:r>
              <a:rPr lang="pt-BR" dirty="0"/>
              <a:t>tudo vencerás! </a:t>
            </a:r>
          </a:p>
          <a:p>
            <a:r>
              <a:rPr lang="pt-BR" dirty="0"/>
              <a:t>Fugirão as tristezas, </a:t>
            </a:r>
          </a:p>
          <a:p>
            <a:r>
              <a:rPr lang="pt-BR" dirty="0"/>
              <a:t>se tiveres paz.</a:t>
            </a:r>
          </a:p>
        </p:txBody>
      </p:sp>
    </p:spTree>
    <p:extLst>
      <p:ext uri="{BB962C8B-B14F-4D97-AF65-F5344CB8AC3E}">
        <p14:creationId xmlns:p14="http://schemas.microsoft.com/office/powerpoint/2010/main" val="524950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9E297E-D218-4E2C-9F60-6E74F3C73B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teu coração estiver em paz, </a:t>
            </a:r>
          </a:p>
          <a:p>
            <a:r>
              <a:rPr lang="pt-BR" dirty="0"/>
              <a:t>Bem contente, alegre </a:t>
            </a:r>
          </a:p>
          <a:p>
            <a:r>
              <a:rPr lang="pt-BR" dirty="0"/>
              <a:t>sempre te acharás. </a:t>
            </a:r>
          </a:p>
        </p:txBody>
      </p:sp>
    </p:spTree>
    <p:extLst>
      <p:ext uri="{BB962C8B-B14F-4D97-AF65-F5344CB8AC3E}">
        <p14:creationId xmlns:p14="http://schemas.microsoft.com/office/powerpoint/2010/main" val="3194075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E9FD6E3-608B-46A9-80BB-696007E9E0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teu coração estiver em paz, </a:t>
            </a:r>
          </a:p>
          <a:p>
            <a:r>
              <a:rPr lang="pt-BR" dirty="0"/>
              <a:t>Verás que um arco-íris </a:t>
            </a:r>
          </a:p>
          <a:p>
            <a:r>
              <a:rPr lang="pt-BR" dirty="0"/>
              <a:t>cada nuvem traz.</a:t>
            </a:r>
          </a:p>
        </p:txBody>
      </p:sp>
    </p:spTree>
    <p:extLst>
      <p:ext uri="{BB962C8B-B14F-4D97-AF65-F5344CB8AC3E}">
        <p14:creationId xmlns:p14="http://schemas.microsoft.com/office/powerpoint/2010/main" val="237076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Vindo sombras escuras</a:t>
            </a:r>
          </a:p>
          <a:p>
            <a:r>
              <a:rPr lang="pt-BR" dirty="0"/>
              <a:t> nos caminhos teus, </a:t>
            </a:r>
          </a:p>
          <a:p>
            <a:r>
              <a:rPr lang="pt-BR" dirty="0"/>
              <a:t>Ó, não te desanimes, </a:t>
            </a:r>
          </a:p>
          <a:p>
            <a:r>
              <a:rPr lang="pt-BR" dirty="0"/>
              <a:t>canta um hino a Deus!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nuvem escura </a:t>
            </a:r>
          </a:p>
          <a:p>
            <a:r>
              <a:rPr lang="pt-BR" dirty="0"/>
              <a:t>um arco-íris traz</a:t>
            </a:r>
          </a:p>
          <a:p>
            <a:r>
              <a:rPr lang="pt-BR" dirty="0"/>
              <a:t>Quando, em teu coração, </a:t>
            </a:r>
          </a:p>
          <a:p>
            <a:r>
              <a:rPr lang="pt-BR" dirty="0"/>
              <a:t>tu tens perfeita paz. </a:t>
            </a:r>
          </a:p>
        </p:txBody>
      </p:sp>
    </p:spTree>
    <p:extLst>
      <p:ext uri="{BB962C8B-B14F-4D97-AF65-F5344CB8AC3E}">
        <p14:creationId xmlns:p14="http://schemas.microsoft.com/office/powerpoint/2010/main" val="2391343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9E297E-D218-4E2C-9F60-6E74F3C73B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teu coração estiver em paz, </a:t>
            </a:r>
          </a:p>
          <a:p>
            <a:r>
              <a:rPr lang="pt-BR" dirty="0"/>
              <a:t>Bem contente, alegre </a:t>
            </a:r>
          </a:p>
          <a:p>
            <a:r>
              <a:rPr lang="pt-BR" dirty="0"/>
              <a:t>sempre te acharás. </a:t>
            </a:r>
          </a:p>
        </p:txBody>
      </p:sp>
    </p:spTree>
    <p:extLst>
      <p:ext uri="{BB962C8B-B14F-4D97-AF65-F5344CB8AC3E}">
        <p14:creationId xmlns:p14="http://schemas.microsoft.com/office/powerpoint/2010/main" val="223896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E9FD6E3-608B-46A9-80BB-696007E9E0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teu coração estiver em paz, </a:t>
            </a:r>
          </a:p>
          <a:p>
            <a:r>
              <a:rPr lang="pt-BR" dirty="0"/>
              <a:t>Verás que um arco-íris </a:t>
            </a:r>
          </a:p>
          <a:p>
            <a:r>
              <a:rPr lang="pt-BR" dirty="0"/>
              <a:t>cada nuvem traz.</a:t>
            </a:r>
          </a:p>
        </p:txBody>
      </p:sp>
    </p:spTree>
    <p:extLst>
      <p:ext uri="{BB962C8B-B14F-4D97-AF65-F5344CB8AC3E}">
        <p14:creationId xmlns:p14="http://schemas.microsoft.com/office/powerpoint/2010/main" val="3966180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o viver é de lutas, </a:t>
            </a:r>
          </a:p>
          <a:p>
            <a:r>
              <a:rPr lang="pt-BR" dirty="0"/>
              <a:t>cheio de amargor,</a:t>
            </a:r>
          </a:p>
          <a:p>
            <a:r>
              <a:rPr lang="pt-BR" dirty="0"/>
              <a:t>Mostra afeto aos aflitos, </a:t>
            </a:r>
          </a:p>
          <a:p>
            <a:r>
              <a:rPr lang="pt-BR" dirty="0"/>
              <a:t>age em seu favor! </a:t>
            </a:r>
          </a:p>
        </p:txBody>
      </p:sp>
    </p:spTree>
    <p:extLst>
      <p:ext uri="{BB962C8B-B14F-4D97-AF65-F5344CB8AC3E}">
        <p14:creationId xmlns:p14="http://schemas.microsoft.com/office/powerpoint/2010/main" val="425911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de tudo o que sofres, </a:t>
            </a:r>
          </a:p>
          <a:p>
            <a:r>
              <a:rPr lang="pt-BR" dirty="0"/>
              <a:t>tu te esquecerás; </a:t>
            </a:r>
          </a:p>
          <a:p>
            <a:r>
              <a:rPr lang="pt-BR" dirty="0"/>
              <a:t>Fruirás gozo e calma </a:t>
            </a:r>
          </a:p>
          <a:p>
            <a:r>
              <a:rPr lang="pt-BR" dirty="0"/>
              <a:t>se tiveres paz. </a:t>
            </a:r>
          </a:p>
        </p:txBody>
      </p:sp>
    </p:spTree>
    <p:extLst>
      <p:ext uri="{BB962C8B-B14F-4D97-AF65-F5344CB8AC3E}">
        <p14:creationId xmlns:p14="http://schemas.microsoft.com/office/powerpoint/2010/main" val="159864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9E297E-D218-4E2C-9F60-6E74F3C73B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teu coração estiver em paz, </a:t>
            </a:r>
          </a:p>
          <a:p>
            <a:r>
              <a:rPr lang="pt-BR" dirty="0"/>
              <a:t>Bem contente, alegre </a:t>
            </a:r>
          </a:p>
          <a:p>
            <a:r>
              <a:rPr lang="pt-BR" dirty="0"/>
              <a:t>sempre te acharás. </a:t>
            </a:r>
          </a:p>
        </p:txBody>
      </p:sp>
    </p:spTree>
    <p:extLst>
      <p:ext uri="{BB962C8B-B14F-4D97-AF65-F5344CB8AC3E}">
        <p14:creationId xmlns:p14="http://schemas.microsoft.com/office/powerpoint/2010/main" val="2387262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CORAÇÃO EM PAZ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E9FD6E3-608B-46A9-80BB-696007E9E0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teu coração estiver em paz, </a:t>
            </a:r>
          </a:p>
          <a:p>
            <a:r>
              <a:rPr lang="pt-BR" dirty="0"/>
              <a:t>Verás que um arco-íris </a:t>
            </a:r>
          </a:p>
          <a:p>
            <a:r>
              <a:rPr lang="pt-BR" dirty="0"/>
              <a:t>cada nuvem traz.</a:t>
            </a:r>
          </a:p>
        </p:txBody>
      </p:sp>
    </p:spTree>
    <p:extLst>
      <p:ext uri="{BB962C8B-B14F-4D97-AF65-F5344CB8AC3E}">
        <p14:creationId xmlns:p14="http://schemas.microsoft.com/office/powerpoint/2010/main" val="2119002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265</Words>
  <Application>Microsoft Office PowerPoint</Application>
  <PresentationFormat>Apresentação na tela (16:9)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TEU CORAÇÃO EM PAZ</vt:lpstr>
      <vt:lpstr>TEU CORAÇÃO EM PAZ</vt:lpstr>
      <vt:lpstr>TEU CORAÇÃO EM PAZ</vt:lpstr>
      <vt:lpstr>TEU CORAÇÃO EM PAZ</vt:lpstr>
      <vt:lpstr>TEU CORAÇÃO EM PAZ</vt:lpstr>
      <vt:lpstr>TEU CORAÇÃO EM PAZ</vt:lpstr>
      <vt:lpstr>TEU CORAÇÃO EM PAZ</vt:lpstr>
      <vt:lpstr>TEU CORAÇÃO EM PAZ</vt:lpstr>
      <vt:lpstr>TEU CORAÇÃO EM PAZ</vt:lpstr>
      <vt:lpstr>TEU CORAÇÃO EM PAZ</vt:lpstr>
      <vt:lpstr>TEU CORAÇÃO EM PAZ</vt:lpstr>
      <vt:lpstr>TEU CORAÇÃO EM PAZ</vt:lpstr>
      <vt:lpstr>TEU CORAÇÃO EM PAZ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2019-06-12T22:26:40Z</dcterms:modified>
</cp:coreProperties>
</file>

<file path=docProps/thumbnail.jpeg>
</file>